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64" r:id="rId6"/>
    <p:sldId id="257" r:id="rId7"/>
    <p:sldId id="258" r:id="rId8"/>
    <p:sldId id="260" r:id="rId9"/>
    <p:sldId id="268" r:id="rId10"/>
    <p:sldId id="269" r:id="rId11"/>
    <p:sldId id="262" r:id="rId12"/>
    <p:sldId id="263" r:id="rId13"/>
    <p:sldId id="270" r:id="rId14"/>
  </p:sldIdLst>
  <p:sldSz cx="14630400" cy="8229600"/>
  <p:notesSz cx="8229600" cy="14630400"/>
  <p:embeddedFontLst>
    <p:embeddedFont>
      <p:font typeface="Anton" pitchFamily="34" charset="0"/>
      <p:regular r:id="rId18"/>
    </p:embeddedFont>
    <p:embeddedFont>
      <p:font typeface="Anton" pitchFamily="34" charset="-122"/>
      <p:regular r:id="rId19"/>
    </p:embeddedFont>
    <p:embeddedFont>
      <p:font typeface="Anton" pitchFamily="34" charset="-120"/>
      <p:regular r:id="rId20"/>
    </p:embeddedFont>
    <p:embeddedFont>
      <p:font typeface="Fira Sans" panose="020B0803050000020004" pitchFamily="34" charset="0"/>
      <p:bold r:id="rId21"/>
    </p:embeddedFont>
    <p:embeddedFont>
      <p:font typeface="Fira Sans" panose="020B0803050000020004" pitchFamily="34" charset="-122"/>
      <p:bold r:id="rId22"/>
    </p:embeddedFont>
    <p:embeddedFont>
      <p:font typeface="Fira Sans" panose="020B0803050000020004" pitchFamily="34" charset="-120"/>
      <p:bold r:id="rId23"/>
    </p:embeddedFont>
    <p:embeddedFont>
      <p:font typeface="Franklin Gothic Demi" panose="020B0703020102020204" pitchFamily="34" charset="0"/>
      <p:regular r:id="rId24"/>
    </p:embeddedFont>
    <p:embeddedFont>
      <p:font typeface="Bahnschrift Condensed" panose="020B0502040204020203" pitchFamily="34" charset="0"/>
      <p:regular r:id="rId25"/>
    </p:embeddedFont>
    <p:embeddedFont>
      <p:font typeface="Segoe UI Semibold" panose="020B0702040204020203" pitchFamily="34" charset="0"/>
      <p:bold r:id="rId26"/>
    </p:embeddedFont>
    <p:embeddedFont>
      <p:font typeface="Bahnschrift SemiBold Condensed" panose="020B0502040204020203" pitchFamily="34" charset="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9776" y="20673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2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 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игры стратегии 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BattleBase</a:t>
            </a:r>
            <a:endParaRPr lang="en-US" altLang="en-US" sz="4450" kern="0" spc="-45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59776" y="414326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Добро пожаловать на презентацию, посвященную разработке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новой игры стратегии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5859776" y="5591504"/>
            <a:ext cx="755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Презентацию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подготовили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Ученики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группы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№ 4: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Кугушева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П.И.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Рябов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Д.О.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Борисов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А.И.</a:t>
            </a:r>
            <a:endParaRPr lang="ru-RU" dirty="0" smtClean="0">
              <a:solidFill>
                <a:schemeClr val="bg1"/>
              </a:solidFill>
              <a:latin typeface="Franklin Gothic Demi" panose="020B0703020102020204" pitchFamily="34" charset="0"/>
              <a:ea typeface="Source Serif Pro" pitchFamily="34" charset="-122"/>
              <a:cs typeface="Source Serif Pro" pitchFamily="34" charset="-12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Преподавате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л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ь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Детского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технопарка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«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Альтаир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»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917" y="609600"/>
            <a:ext cx="802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высшего образования «МИРЭА – Российский технологический университет»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Детский технопарк «Альтаир»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4067790" y="762190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0640" y="3520440"/>
            <a:ext cx="882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Спасибо за внимание!</a:t>
            </a:r>
            <a:endParaRPr lang="ru-RU" sz="4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10/10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  <p:pic>
        <p:nvPicPr>
          <p:cNvPr id="2" name="Изображение 1"/>
          <p:cNvPicPr/>
          <p:nvPr/>
        </p:nvPicPr>
        <p:blipFill>
          <a:blip r:embed="rId1"/>
          <a:stretch>
            <a:fillRect/>
          </a:stretch>
        </p:blipFill>
        <p:spPr>
          <a:xfrm>
            <a:off x="8533130" y="1506220"/>
            <a:ext cx="5201285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764665" y="1070610"/>
            <a:ext cx="6026785" cy="2085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Разработка Проекта: Цели и Задачи</a:t>
            </a:r>
            <a:endParaRPr lang="en-US" sz="4450" dirty="0"/>
          </a:p>
          <a:p>
            <a:endParaRPr lang="en-US" sz="240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Разработать игру стратегию</a:t>
            </a:r>
            <a:r>
              <a:rPr lang="en-US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:</a:t>
            </a:r>
            <a:endParaRPr lang="en-US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 Разработать меню</a:t>
            </a:r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en-US" alt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Сдеалить настройки и звуки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Реализовать процесс игры</a:t>
            </a:r>
            <a:endParaRPr lang="ru-RU" altLang="en-US" sz="1750" dirty="0"/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ru-RU" sz="1750" dirty="0"/>
          </a:p>
          <a:p>
            <a:pPr indent="457200"/>
            <a:endParaRPr lang="en-US" altLang="ru-RU" sz="1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3583305"/>
            <a:ext cx="866140" cy="138620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5137785"/>
            <a:ext cx="876935" cy="14046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6710680"/>
            <a:ext cx="861060" cy="13779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65785" y="387350"/>
            <a:ext cx="70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2/10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Актуальность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Повышение спроса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Пот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ребность к стратегическим играм постепенно растет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 также в условиях ухода крупных игроков рынка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появляется возможность стать популярной игрой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145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Конкурентное преимущество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Данная разработка не имеет проблем с долгой загрузкой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она настолько быстрая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что она незаметна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кроме того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когда происхожит перезагрузка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Также программа мало весит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93750" y="459105"/>
            <a:ext cx="97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3/10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02519"/>
            <a:ext cx="60117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80810" y="2491621"/>
            <a:ext cx="10906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игрока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Управлять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главным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героем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уничтожать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вместе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сокомандниками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44626" y="2491621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опротивление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28970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противникам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боты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52949" y="5995749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29265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Оконча</a:t>
            </a: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ние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игры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победе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или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поражении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происходит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окончание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статистикой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425805" y="43243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4/10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473" y="548165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436966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3907" y="1506082"/>
            <a:ext cx="3633311" cy="483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меню</a:t>
            </a:r>
            <a:endParaRPr lang="en-US" sz="2150" kern="0" spc="-22" dirty="0" smtClean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458316"/>
            <a:ext cx="6102625" cy="40115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3275" y="6872739"/>
            <a:ext cx="384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класс </a:t>
            </a: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main menu</a:t>
            </a:r>
            <a:endParaRPr lang="en-US" sz="2400" dirty="0">
              <a:solidFill>
                <a:schemeClr val="bg1"/>
              </a:solidFill>
              <a:latin typeface="Bahnschrift Condensed" panose="020B0502040204020203" pitchFamily="34" charset="0"/>
              <a:ea typeface="Source Serif Pro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46" y="2726563"/>
            <a:ext cx="6309907" cy="34750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5446" y="6872740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  <a:ea typeface="Source Serif Pro"/>
              </a:rPr>
              <a:t>меню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  <a:ea typeface="Source Serif Pro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3354685" y="54800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5/10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ru-RU" altLang="en-US" sz="4300" kern="0" spc="-43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51574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0" y="1612563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поля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616360"/>
            <a:ext cx="5627727" cy="38452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65" y="2636044"/>
            <a:ext cx="5021631" cy="3963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6122" y="6979920"/>
            <a:ext cx="480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Отрисовка</a:t>
            </a:r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персонажей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5502" y="698983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Игровое поле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657600" y="3934460"/>
            <a:ext cx="7315200" cy="360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от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3403580" y="55181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6/10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539" y="1541762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1" y="1598674"/>
            <a:ext cx="3633470" cy="990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alt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настроек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3" y="3154045"/>
            <a:ext cx="5380925" cy="4355753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849463" y="2393795"/>
            <a:ext cx="4318635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2400" kern="0" spc="-22" dirty="0">
                <a:solidFill>
                  <a:srgbClr val="E0D6DE"/>
                </a:solidFill>
                <a:latin typeface="Bahnschrift SemiBold Condensed" panose="020B0502040204020203" pitchFamily="34" charset="0"/>
                <a:ea typeface="Anton" pitchFamily="34" charset="-122"/>
                <a:cs typeface="Anton" pitchFamily="34" charset="-120"/>
                <a:sym typeface="+mn-ea"/>
              </a:rPr>
              <a:t>Сохранение измениений и выход</a:t>
            </a:r>
            <a:endParaRPr lang="ru-RU" altLang="en-US" sz="2400" kern="0" spc="-22" dirty="0">
              <a:solidFill>
                <a:srgbClr val="E0D6DE"/>
              </a:solidFill>
              <a:latin typeface="Bahnschrift SemiBold Condensed" panose="020B0502040204020203" pitchFamily="34" charset="0"/>
              <a:ea typeface="Anton" pitchFamily="34" charset="-122"/>
              <a:cs typeface="Anton" pitchFamily="34" charset="-120"/>
              <a:sym typeface="+mn-e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64" y="3154005"/>
            <a:ext cx="6875890" cy="3380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40464" y="246136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Игровые настройки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7/10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5414963" cy="676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Результат работы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3011329"/>
            <a:ext cx="86797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3642836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Создано меню 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выбрать уровень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выйти из приложения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начать игровой процесс и зайти в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317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озданы настройки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кнопки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звуки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поле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Моментальная заггрузка поля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поменять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10159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9499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Игровой Процесс</a:t>
            </a:r>
            <a:endParaRPr lang="en-US" altLang="ru-RU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управления пресонажем и борба с башнями и противниками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8/10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1632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Перспектива развития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686050"/>
            <a:ext cx="9084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6058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Расширение функционала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Внедрение новых функций и возможностей для дальнейшего улучшения эффективности и расширения функционала.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469249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45703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Создаие мультиплеера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Создани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е игры по сети и среды для мультиплеера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6252448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0866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Поддержка и развитие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Обеспечение постоянной поддержки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пользователей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и развития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а также адаптация к меняющимся потребностям рынка.</a:t>
            </a:r>
            <a:endParaRPr lang="en-US" sz="1750" dirty="0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9	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</Words>
  <Application>WPS Presentation</Application>
  <PresentationFormat>Произвольный</PresentationFormat>
  <Paragraphs>155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SimSun</vt:lpstr>
      <vt:lpstr>Wingdings</vt:lpstr>
      <vt:lpstr>Anton</vt:lpstr>
      <vt:lpstr>Anton</vt:lpstr>
      <vt:lpstr>Anton</vt:lpstr>
      <vt:lpstr>Fira Sans</vt:lpstr>
      <vt:lpstr>Fira Sans</vt:lpstr>
      <vt:lpstr>Fira Sans</vt:lpstr>
      <vt:lpstr>Franklin Gothic Demi</vt:lpstr>
      <vt:lpstr>Source Serif Pro</vt:lpstr>
      <vt:lpstr>Source Serif Pro</vt:lpstr>
      <vt:lpstr>Bahnschrift Condensed</vt:lpstr>
      <vt:lpstr>Source Serif Pro</vt:lpstr>
      <vt:lpstr>Liberation Mono</vt:lpstr>
      <vt:lpstr>Segoe UI Semibold</vt:lpstr>
      <vt:lpstr>Bahnschrift SemiBold Condensed</vt:lpstr>
      <vt:lpstr>Calibri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7</cp:revision>
  <dcterms:created xsi:type="dcterms:W3CDTF">2025-02-01T13:20:00Z</dcterms:created>
  <dcterms:modified xsi:type="dcterms:W3CDTF">2025-02-08T14:43:45Z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AED9C05DE6344971BCAB2D8C5FDA75D1_13</vt:lpwstr>
  </property>
  <property fmtid="{D5CDD505-2E9C-101B-9397-08002B2CF9AE}" pid="3" name="KSOProductBuildVer">
    <vt:lpwstr>1049-12.2.0.19805</vt:lpwstr>
  </property>
</Properties>
</file>